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7" r:id="rId9"/>
    <p:sldId id="269" r:id="rId10"/>
    <p:sldId id="332" r:id="rId11"/>
    <p:sldId id="337" r:id="rId12"/>
    <p:sldId id="338" r:id="rId13"/>
    <p:sldId id="342" r:id="rId14"/>
    <p:sldId id="270" r:id="rId15"/>
    <p:sldId id="268" r:id="rId16"/>
    <p:sldId id="323" r:id="rId17"/>
    <p:sldId id="324" r:id="rId18"/>
    <p:sldId id="271" r:id="rId19"/>
    <p:sldId id="272" r:id="rId20"/>
    <p:sldId id="273" r:id="rId21"/>
    <p:sldId id="274" r:id="rId22"/>
    <p:sldId id="283" r:id="rId23"/>
    <p:sldId id="288" r:id="rId24"/>
    <p:sldId id="284" r:id="rId25"/>
    <p:sldId id="344" r:id="rId26"/>
    <p:sldId id="345" r:id="rId27"/>
    <p:sldId id="346" r:id="rId28"/>
    <p:sldId id="347" r:id="rId29"/>
    <p:sldId id="349" r:id="rId30"/>
    <p:sldId id="348" r:id="rId31"/>
    <p:sldId id="35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66EB55-81B2-4B7B-AAEC-41947E0E5AB4}" v="736" dt="2024-10-22T09:01:21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san Jalal" userId="916c0c1a-572c-4709-95d4-b9c6e28283ca" providerId="ADAL" clId="{A966EB55-81B2-4B7B-AAEC-41947E0E5AB4}"/>
    <pc:docChg chg="undo custSel addSld delSld modSld sldOrd addMainMaster delMainMaster modMainMaster">
      <pc:chgData name="Ahsan Jalal" userId="916c0c1a-572c-4709-95d4-b9c6e28283ca" providerId="ADAL" clId="{A966EB55-81B2-4B7B-AAEC-41947E0E5AB4}" dt="2024-10-22T09:01:21.969" v="1014"/>
      <pc:docMkLst>
        <pc:docMk/>
      </pc:docMkLst>
      <pc:sldChg chg="new del">
        <pc:chgData name="Ahsan Jalal" userId="916c0c1a-572c-4709-95d4-b9c6e28283ca" providerId="ADAL" clId="{A966EB55-81B2-4B7B-AAEC-41947E0E5AB4}" dt="2024-10-22T06:41:33.600" v="1" actId="2696"/>
        <pc:sldMkLst>
          <pc:docMk/>
          <pc:sldMk cId="409175851" sldId="256"/>
        </pc:sldMkLst>
      </pc:sldChg>
      <pc:sldChg chg="modSp add mod">
        <pc:chgData name="Ahsan Jalal" userId="916c0c1a-572c-4709-95d4-b9c6e28283ca" providerId="ADAL" clId="{A966EB55-81B2-4B7B-AAEC-41947E0E5AB4}" dt="2024-10-22T06:42:25.736" v="27" actId="20577"/>
        <pc:sldMkLst>
          <pc:docMk/>
          <pc:sldMk cId="1841892238" sldId="256"/>
        </pc:sldMkLst>
        <pc:spChg chg="mod">
          <ac:chgData name="Ahsan Jalal" userId="916c0c1a-572c-4709-95d4-b9c6e28283ca" providerId="ADAL" clId="{A966EB55-81B2-4B7B-AAEC-41947E0E5AB4}" dt="2024-10-22T06:42:25.736" v="27" actId="20577"/>
          <ac:spMkLst>
            <pc:docMk/>
            <pc:sldMk cId="1841892238" sldId="256"/>
            <ac:spMk id="5" creationId="{8792577E-9A45-3F11-D6DA-328E4757A354}"/>
          </ac:spMkLst>
        </pc:spChg>
      </pc:sldChg>
      <pc:sldChg chg="addSp delSp modSp add mod modAnim">
        <pc:chgData name="Ahsan Jalal" userId="916c0c1a-572c-4709-95d4-b9c6e28283ca" providerId="ADAL" clId="{A966EB55-81B2-4B7B-AAEC-41947E0E5AB4}" dt="2024-10-22T06:44:59.476" v="91"/>
        <pc:sldMkLst>
          <pc:docMk/>
          <pc:sldMk cId="1228974690" sldId="257"/>
        </pc:sldMkLst>
        <pc:spChg chg="mod">
          <ac:chgData name="Ahsan Jalal" userId="916c0c1a-572c-4709-95d4-b9c6e28283ca" providerId="ADAL" clId="{A966EB55-81B2-4B7B-AAEC-41947E0E5AB4}" dt="2024-10-22T06:42:48.394" v="65" actId="404"/>
          <ac:spMkLst>
            <pc:docMk/>
            <pc:sldMk cId="1228974690" sldId="257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6:43:59.654" v="80"/>
          <ac:spMkLst>
            <pc:docMk/>
            <pc:sldMk cId="1228974690" sldId="257"/>
            <ac:spMk id="8" creationId="{1BF05938-111B-E167-9E51-8E640DFA879A}"/>
          </ac:spMkLst>
        </pc:spChg>
        <pc:picChg chg="add mod">
          <ac:chgData name="Ahsan Jalal" userId="916c0c1a-572c-4709-95d4-b9c6e28283ca" providerId="ADAL" clId="{A966EB55-81B2-4B7B-AAEC-41947E0E5AB4}" dt="2024-10-22T06:44:41.167" v="88" actId="1076"/>
          <ac:picMkLst>
            <pc:docMk/>
            <pc:sldMk cId="1228974690" sldId="257"/>
            <ac:picMk id="2" creationId="{A86E81B3-BD5E-A4BB-4639-1D8E7CAAC291}"/>
          </ac:picMkLst>
        </pc:picChg>
        <pc:picChg chg="del">
          <ac:chgData name="Ahsan Jalal" userId="916c0c1a-572c-4709-95d4-b9c6e28283ca" providerId="ADAL" clId="{A966EB55-81B2-4B7B-AAEC-41947E0E5AB4}" dt="2024-10-22T06:42:52.123" v="66" actId="478"/>
          <ac:picMkLst>
            <pc:docMk/>
            <pc:sldMk cId="1228974690" sldId="257"/>
            <ac:picMk id="1026" creationId="{07FE83BA-05E5-7C19-C593-CAB31F3D5A27}"/>
          </ac:picMkLst>
        </pc:picChg>
      </pc:sldChg>
      <pc:sldChg chg="add del">
        <pc:chgData name="Ahsan Jalal" userId="916c0c1a-572c-4709-95d4-b9c6e28283ca" providerId="ADAL" clId="{A966EB55-81B2-4B7B-AAEC-41947E0E5AB4}" dt="2024-10-22T06:41:59.712" v="6" actId="47"/>
        <pc:sldMkLst>
          <pc:docMk/>
          <pc:sldMk cId="2383953222" sldId="257"/>
        </pc:sldMkLst>
      </pc:sldChg>
      <pc:sldChg chg="addSp modSp add mod modAnim">
        <pc:chgData name="Ahsan Jalal" userId="916c0c1a-572c-4709-95d4-b9c6e28283ca" providerId="ADAL" clId="{A966EB55-81B2-4B7B-AAEC-41947E0E5AB4}" dt="2024-10-22T06:51:08.813" v="198"/>
        <pc:sldMkLst>
          <pc:docMk/>
          <pc:sldMk cId="2966728062" sldId="258"/>
        </pc:sldMkLst>
        <pc:spChg chg="mod">
          <ac:chgData name="Ahsan Jalal" userId="916c0c1a-572c-4709-95d4-b9c6e28283ca" providerId="ADAL" clId="{A966EB55-81B2-4B7B-AAEC-41947E0E5AB4}" dt="2024-10-22T06:45:52.605" v="120" actId="20577"/>
          <ac:spMkLst>
            <pc:docMk/>
            <pc:sldMk cId="2966728062" sldId="258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6:49:23.168" v="186"/>
          <ac:spMkLst>
            <pc:docMk/>
            <pc:sldMk cId="2966728062" sldId="258"/>
            <ac:spMk id="8" creationId="{1BF05938-111B-E167-9E51-8E640DFA879A}"/>
          </ac:spMkLst>
        </pc:spChg>
        <pc:picChg chg="add mod">
          <ac:chgData name="Ahsan Jalal" userId="916c0c1a-572c-4709-95d4-b9c6e28283ca" providerId="ADAL" clId="{A966EB55-81B2-4B7B-AAEC-41947E0E5AB4}" dt="2024-10-22T06:50:27.004" v="194" actId="1076"/>
          <ac:picMkLst>
            <pc:docMk/>
            <pc:sldMk cId="2966728062" sldId="258"/>
            <ac:picMk id="1026" creationId="{8B7FFA9E-B61F-D5C2-0C1E-B589508EB314}"/>
          </ac:picMkLst>
        </pc:picChg>
      </pc:sldChg>
      <pc:sldChg chg="add del">
        <pc:chgData name="Ahsan Jalal" userId="916c0c1a-572c-4709-95d4-b9c6e28283ca" providerId="ADAL" clId="{A966EB55-81B2-4B7B-AAEC-41947E0E5AB4}" dt="2024-10-22T06:44:28.999" v="83" actId="47"/>
        <pc:sldMkLst>
          <pc:docMk/>
          <pc:sldMk cId="1610337489" sldId="259"/>
        </pc:sldMkLst>
      </pc:sldChg>
      <pc:sldChg chg="addSp delSp modSp new del mod modClrScheme chgLayout">
        <pc:chgData name="Ahsan Jalal" userId="916c0c1a-572c-4709-95d4-b9c6e28283ca" providerId="ADAL" clId="{A966EB55-81B2-4B7B-AAEC-41947E0E5AB4}" dt="2024-10-22T06:56:10.613" v="222" actId="47"/>
        <pc:sldMkLst>
          <pc:docMk/>
          <pc:sldMk cId="1966873355" sldId="259"/>
        </pc:sldMkLst>
        <pc:spChg chg="del mod ord">
          <ac:chgData name="Ahsan Jalal" userId="916c0c1a-572c-4709-95d4-b9c6e28283ca" providerId="ADAL" clId="{A966EB55-81B2-4B7B-AAEC-41947E0E5AB4}" dt="2024-10-22T06:51:24.166" v="200" actId="700"/>
          <ac:spMkLst>
            <pc:docMk/>
            <pc:sldMk cId="1966873355" sldId="259"/>
            <ac:spMk id="2" creationId="{980DF64B-592B-43FC-E3E4-1FFE03476305}"/>
          </ac:spMkLst>
        </pc:spChg>
        <pc:spChg chg="del mod ord">
          <ac:chgData name="Ahsan Jalal" userId="916c0c1a-572c-4709-95d4-b9c6e28283ca" providerId="ADAL" clId="{A966EB55-81B2-4B7B-AAEC-41947E0E5AB4}" dt="2024-10-22T06:51:24.166" v="200" actId="700"/>
          <ac:spMkLst>
            <pc:docMk/>
            <pc:sldMk cId="1966873355" sldId="259"/>
            <ac:spMk id="3" creationId="{2BBD3362-3EE9-A92E-3B8D-209C5CC5D1C0}"/>
          </ac:spMkLst>
        </pc:spChg>
        <pc:spChg chg="mod ord">
          <ac:chgData name="Ahsan Jalal" userId="916c0c1a-572c-4709-95d4-b9c6e28283ca" providerId="ADAL" clId="{A966EB55-81B2-4B7B-AAEC-41947E0E5AB4}" dt="2024-10-22T06:51:36.506" v="202" actId="700"/>
          <ac:spMkLst>
            <pc:docMk/>
            <pc:sldMk cId="1966873355" sldId="259"/>
            <ac:spMk id="4" creationId="{DDDAACDB-95F4-FFA7-B9B5-B92784EF7D81}"/>
          </ac:spMkLst>
        </pc:spChg>
        <pc:spChg chg="add del mod ord">
          <ac:chgData name="Ahsan Jalal" userId="916c0c1a-572c-4709-95d4-b9c6e28283ca" providerId="ADAL" clId="{A966EB55-81B2-4B7B-AAEC-41947E0E5AB4}" dt="2024-10-22T06:51:30.471" v="201" actId="700"/>
          <ac:spMkLst>
            <pc:docMk/>
            <pc:sldMk cId="1966873355" sldId="259"/>
            <ac:spMk id="5" creationId="{DEF0332F-F5A9-39EA-6BF9-489EF15551EA}"/>
          </ac:spMkLst>
        </pc:spChg>
        <pc:spChg chg="add del mod ord">
          <ac:chgData name="Ahsan Jalal" userId="916c0c1a-572c-4709-95d4-b9c6e28283ca" providerId="ADAL" clId="{A966EB55-81B2-4B7B-AAEC-41947E0E5AB4}" dt="2024-10-22T06:51:30.471" v="201" actId="700"/>
          <ac:spMkLst>
            <pc:docMk/>
            <pc:sldMk cId="1966873355" sldId="259"/>
            <ac:spMk id="6" creationId="{E9D74544-3057-ADB9-640F-89C5B8699D08}"/>
          </ac:spMkLst>
        </pc:spChg>
        <pc:spChg chg="add del mod ord">
          <ac:chgData name="Ahsan Jalal" userId="916c0c1a-572c-4709-95d4-b9c6e28283ca" providerId="ADAL" clId="{A966EB55-81B2-4B7B-AAEC-41947E0E5AB4}" dt="2024-10-22T06:51:36.506" v="202" actId="700"/>
          <ac:spMkLst>
            <pc:docMk/>
            <pc:sldMk cId="1966873355" sldId="259"/>
            <ac:spMk id="7" creationId="{38DC8980-D877-4979-6E2C-3186116B544C}"/>
          </ac:spMkLst>
        </pc:spChg>
        <pc:spChg chg="add mod ord">
          <ac:chgData name="Ahsan Jalal" userId="916c0c1a-572c-4709-95d4-b9c6e28283ca" providerId="ADAL" clId="{A966EB55-81B2-4B7B-AAEC-41947E0E5AB4}" dt="2024-10-22T06:55:50.888" v="219" actId="20577"/>
          <ac:spMkLst>
            <pc:docMk/>
            <pc:sldMk cId="1966873355" sldId="259"/>
            <ac:spMk id="8" creationId="{3E457478-363E-3CB7-678F-C8F65FDF347B}"/>
          </ac:spMkLst>
        </pc:spChg>
        <pc:spChg chg="add mod ord">
          <ac:chgData name="Ahsan Jalal" userId="916c0c1a-572c-4709-95d4-b9c6e28283ca" providerId="ADAL" clId="{A966EB55-81B2-4B7B-AAEC-41947E0E5AB4}" dt="2024-10-22T06:56:06.461" v="221" actId="108"/>
          <ac:spMkLst>
            <pc:docMk/>
            <pc:sldMk cId="1966873355" sldId="259"/>
            <ac:spMk id="9" creationId="{78C6E531-A549-A069-F391-880D78B168EE}"/>
          </ac:spMkLst>
        </pc:spChg>
      </pc:sldChg>
      <pc:sldChg chg="add del">
        <pc:chgData name="Ahsan Jalal" userId="916c0c1a-572c-4709-95d4-b9c6e28283ca" providerId="ADAL" clId="{A966EB55-81B2-4B7B-AAEC-41947E0E5AB4}" dt="2024-10-22T06:44:32.831" v="85" actId="47"/>
        <pc:sldMkLst>
          <pc:docMk/>
          <pc:sldMk cId="1603714897" sldId="260"/>
        </pc:sldMkLst>
      </pc:sldChg>
      <pc:sldChg chg="add">
        <pc:chgData name="Ahsan Jalal" userId="916c0c1a-572c-4709-95d4-b9c6e28283ca" providerId="ADAL" clId="{A966EB55-81B2-4B7B-AAEC-41947E0E5AB4}" dt="2024-10-22T06:52:04.835" v="203"/>
        <pc:sldMkLst>
          <pc:docMk/>
          <pc:sldMk cId="1700755097" sldId="260"/>
        </pc:sldMkLst>
      </pc:sldChg>
      <pc:sldChg chg="add">
        <pc:chgData name="Ahsan Jalal" userId="916c0c1a-572c-4709-95d4-b9c6e28283ca" providerId="ADAL" clId="{A966EB55-81B2-4B7B-AAEC-41947E0E5AB4}" dt="2024-10-22T06:53:51.233" v="204"/>
        <pc:sldMkLst>
          <pc:docMk/>
          <pc:sldMk cId="665023030" sldId="261"/>
        </pc:sldMkLst>
      </pc:sldChg>
      <pc:sldChg chg="add del">
        <pc:chgData name="Ahsan Jalal" userId="916c0c1a-572c-4709-95d4-b9c6e28283ca" providerId="ADAL" clId="{A966EB55-81B2-4B7B-AAEC-41947E0E5AB4}" dt="2024-10-22T06:44:30.181" v="84" actId="47"/>
        <pc:sldMkLst>
          <pc:docMk/>
          <pc:sldMk cId="4044668449" sldId="261"/>
        </pc:sldMkLst>
      </pc:sldChg>
      <pc:sldChg chg="add">
        <pc:chgData name="Ahsan Jalal" userId="916c0c1a-572c-4709-95d4-b9c6e28283ca" providerId="ADAL" clId="{A966EB55-81B2-4B7B-AAEC-41947E0E5AB4}" dt="2024-10-22T06:54:01.739" v="205"/>
        <pc:sldMkLst>
          <pc:docMk/>
          <pc:sldMk cId="4189425034" sldId="262"/>
        </pc:sldMkLst>
      </pc:sldChg>
      <pc:sldChg chg="delSp modSp add del mod ord modAnim">
        <pc:chgData name="Ahsan Jalal" userId="916c0c1a-572c-4709-95d4-b9c6e28283ca" providerId="ADAL" clId="{A966EB55-81B2-4B7B-AAEC-41947E0E5AB4}" dt="2024-10-22T06:57:22.664" v="252" actId="47"/>
        <pc:sldMkLst>
          <pc:docMk/>
          <pc:sldMk cId="660556362" sldId="263"/>
        </pc:sldMkLst>
        <pc:spChg chg="mod">
          <ac:chgData name="Ahsan Jalal" userId="916c0c1a-572c-4709-95d4-b9c6e28283ca" providerId="ADAL" clId="{A966EB55-81B2-4B7B-AAEC-41947E0E5AB4}" dt="2024-10-22T06:56:27.330" v="248" actId="20577"/>
          <ac:spMkLst>
            <pc:docMk/>
            <pc:sldMk cId="660556362" sldId="263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6:56:38.354" v="250" actId="20577"/>
          <ac:spMkLst>
            <pc:docMk/>
            <pc:sldMk cId="660556362" sldId="263"/>
            <ac:spMk id="8" creationId="{1BF05938-111B-E167-9E51-8E640DFA879A}"/>
          </ac:spMkLst>
        </pc:spChg>
        <pc:picChg chg="del">
          <ac:chgData name="Ahsan Jalal" userId="916c0c1a-572c-4709-95d4-b9c6e28283ca" providerId="ADAL" clId="{A966EB55-81B2-4B7B-AAEC-41947E0E5AB4}" dt="2024-10-22T06:56:40.023" v="251" actId="478"/>
          <ac:picMkLst>
            <pc:docMk/>
            <pc:sldMk cId="660556362" sldId="263"/>
            <ac:picMk id="1026" creationId="{07FE83BA-05E5-7C19-C593-CAB31F3D5A27}"/>
          </ac:picMkLst>
        </pc:picChg>
      </pc:sldChg>
      <pc:sldChg chg="add">
        <pc:chgData name="Ahsan Jalal" userId="916c0c1a-572c-4709-95d4-b9c6e28283ca" providerId="ADAL" clId="{A966EB55-81B2-4B7B-AAEC-41947E0E5AB4}" dt="2024-10-22T06:57:23.646" v="253"/>
        <pc:sldMkLst>
          <pc:docMk/>
          <pc:sldMk cId="2313283041" sldId="265"/>
        </pc:sldMkLst>
      </pc:sldChg>
      <pc:sldChg chg="add">
        <pc:chgData name="Ahsan Jalal" userId="916c0c1a-572c-4709-95d4-b9c6e28283ca" providerId="ADAL" clId="{A966EB55-81B2-4B7B-AAEC-41947E0E5AB4}" dt="2024-10-22T06:57:29.636" v="254"/>
        <pc:sldMkLst>
          <pc:docMk/>
          <pc:sldMk cId="3117157156" sldId="267"/>
        </pc:sldMkLst>
      </pc:sldChg>
      <pc:sldChg chg="add">
        <pc:chgData name="Ahsan Jalal" userId="916c0c1a-572c-4709-95d4-b9c6e28283ca" providerId="ADAL" clId="{A966EB55-81B2-4B7B-AAEC-41947E0E5AB4}" dt="2024-10-22T07:54:50.944" v="423"/>
        <pc:sldMkLst>
          <pc:docMk/>
          <pc:sldMk cId="21833739" sldId="268"/>
        </pc:sldMkLst>
      </pc:sldChg>
      <pc:sldChg chg="add">
        <pc:chgData name="Ahsan Jalal" userId="916c0c1a-572c-4709-95d4-b9c6e28283ca" providerId="ADAL" clId="{A966EB55-81B2-4B7B-AAEC-41947E0E5AB4}" dt="2024-10-22T06:57:52.252" v="255"/>
        <pc:sldMkLst>
          <pc:docMk/>
          <pc:sldMk cId="2658609725" sldId="269"/>
        </pc:sldMkLst>
      </pc:sldChg>
      <pc:sldChg chg="delSp modSp add del mod">
        <pc:chgData name="Ahsan Jalal" userId="916c0c1a-572c-4709-95d4-b9c6e28283ca" providerId="ADAL" clId="{A966EB55-81B2-4B7B-AAEC-41947E0E5AB4}" dt="2024-10-22T07:50:25.321" v="410"/>
        <pc:sldMkLst>
          <pc:docMk/>
          <pc:sldMk cId="2376836329" sldId="270"/>
        </pc:sldMkLst>
        <pc:spChg chg="del">
          <ac:chgData name="Ahsan Jalal" userId="916c0c1a-572c-4709-95d4-b9c6e28283ca" providerId="ADAL" clId="{A966EB55-81B2-4B7B-AAEC-41947E0E5AB4}" dt="2024-10-22T06:58:21.394" v="257" actId="478"/>
          <ac:spMkLst>
            <pc:docMk/>
            <pc:sldMk cId="2376836329" sldId="270"/>
            <ac:spMk id="2" creationId="{53B266A9-39BA-3AA4-F061-7F5C5C027F09}"/>
          </ac:spMkLst>
        </pc:spChg>
        <pc:spChg chg="del">
          <ac:chgData name="Ahsan Jalal" userId="916c0c1a-572c-4709-95d4-b9c6e28283ca" providerId="ADAL" clId="{A966EB55-81B2-4B7B-AAEC-41947E0E5AB4}" dt="2024-10-22T06:58:21.394" v="257" actId="478"/>
          <ac:spMkLst>
            <pc:docMk/>
            <pc:sldMk cId="2376836329" sldId="270"/>
            <ac:spMk id="5" creationId="{1E35AB70-E888-822E-FDF4-BFE390BD0CED}"/>
          </ac:spMkLst>
        </pc:spChg>
        <pc:spChg chg="mod">
          <ac:chgData name="Ahsan Jalal" userId="916c0c1a-572c-4709-95d4-b9c6e28283ca" providerId="ADAL" clId="{A966EB55-81B2-4B7B-AAEC-41947E0E5AB4}" dt="2024-10-22T06:58:27.742" v="276" actId="20577"/>
          <ac:spMkLst>
            <pc:docMk/>
            <pc:sldMk cId="2376836329" sldId="270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7:50:25.321" v="410"/>
          <ac:spMkLst>
            <pc:docMk/>
            <pc:sldMk cId="2376836329" sldId="270"/>
            <ac:spMk id="8" creationId="{1BF05938-111B-E167-9E51-8E640DFA879A}"/>
          </ac:spMkLst>
        </pc:spChg>
        <pc:spChg chg="del">
          <ac:chgData name="Ahsan Jalal" userId="916c0c1a-572c-4709-95d4-b9c6e28283ca" providerId="ADAL" clId="{A966EB55-81B2-4B7B-AAEC-41947E0E5AB4}" dt="2024-10-22T06:58:21.394" v="257" actId="478"/>
          <ac:spMkLst>
            <pc:docMk/>
            <pc:sldMk cId="2376836329" sldId="270"/>
            <ac:spMk id="28" creationId="{BF866AA8-30AA-766B-6AA6-4481572F9CC5}"/>
          </ac:spMkLst>
        </pc:spChg>
        <pc:spChg chg="del">
          <ac:chgData name="Ahsan Jalal" userId="916c0c1a-572c-4709-95d4-b9c6e28283ca" providerId="ADAL" clId="{A966EB55-81B2-4B7B-AAEC-41947E0E5AB4}" dt="2024-10-22T06:58:21.394" v="257" actId="478"/>
          <ac:spMkLst>
            <pc:docMk/>
            <pc:sldMk cId="2376836329" sldId="270"/>
            <ac:spMk id="29" creationId="{01B27F93-4363-94C8-F296-84667954E236}"/>
          </ac:spMkLst>
        </pc:spChg>
        <pc:picChg chg="del">
          <ac:chgData name="Ahsan Jalal" userId="916c0c1a-572c-4709-95d4-b9c6e28283ca" providerId="ADAL" clId="{A966EB55-81B2-4B7B-AAEC-41947E0E5AB4}" dt="2024-10-22T06:58:21.394" v="257" actId="478"/>
          <ac:picMkLst>
            <pc:docMk/>
            <pc:sldMk cId="2376836329" sldId="270"/>
            <ac:picMk id="3" creationId="{C5DD8AD5-766B-132D-B2B9-D23F715D4975}"/>
          </ac:picMkLst>
        </pc:picChg>
      </pc:sldChg>
      <pc:sldChg chg="add">
        <pc:chgData name="Ahsan Jalal" userId="916c0c1a-572c-4709-95d4-b9c6e28283ca" providerId="ADAL" clId="{A966EB55-81B2-4B7B-AAEC-41947E0E5AB4}" dt="2024-10-22T07:57:24.414" v="426"/>
        <pc:sldMkLst>
          <pc:docMk/>
          <pc:sldMk cId="1979802582" sldId="271"/>
        </pc:sldMkLst>
      </pc:sldChg>
      <pc:sldChg chg="add">
        <pc:chgData name="Ahsan Jalal" userId="916c0c1a-572c-4709-95d4-b9c6e28283ca" providerId="ADAL" clId="{A966EB55-81B2-4B7B-AAEC-41947E0E5AB4}" dt="2024-10-22T07:57:32.682" v="427"/>
        <pc:sldMkLst>
          <pc:docMk/>
          <pc:sldMk cId="352808524" sldId="272"/>
        </pc:sldMkLst>
      </pc:sldChg>
      <pc:sldChg chg="add">
        <pc:chgData name="Ahsan Jalal" userId="916c0c1a-572c-4709-95d4-b9c6e28283ca" providerId="ADAL" clId="{A966EB55-81B2-4B7B-AAEC-41947E0E5AB4}" dt="2024-10-22T07:57:43.338" v="428"/>
        <pc:sldMkLst>
          <pc:docMk/>
          <pc:sldMk cId="3356474607" sldId="273"/>
        </pc:sldMkLst>
      </pc:sldChg>
      <pc:sldChg chg="add">
        <pc:chgData name="Ahsan Jalal" userId="916c0c1a-572c-4709-95d4-b9c6e28283ca" providerId="ADAL" clId="{A966EB55-81B2-4B7B-AAEC-41947E0E5AB4}" dt="2024-10-22T07:58:55.818" v="429"/>
        <pc:sldMkLst>
          <pc:docMk/>
          <pc:sldMk cId="1931453384" sldId="274"/>
        </pc:sldMkLst>
      </pc:sldChg>
      <pc:sldChg chg="add">
        <pc:chgData name="Ahsan Jalal" userId="916c0c1a-572c-4709-95d4-b9c6e28283ca" providerId="ADAL" clId="{A966EB55-81B2-4B7B-AAEC-41947E0E5AB4}" dt="2024-10-22T08:00:41.780" v="430"/>
        <pc:sldMkLst>
          <pc:docMk/>
          <pc:sldMk cId="2200418014" sldId="283"/>
        </pc:sldMkLst>
      </pc:sldChg>
      <pc:sldChg chg="add">
        <pc:chgData name="Ahsan Jalal" userId="916c0c1a-572c-4709-95d4-b9c6e28283ca" providerId="ADAL" clId="{A966EB55-81B2-4B7B-AAEC-41947E0E5AB4}" dt="2024-10-22T08:00:54.950" v="432"/>
        <pc:sldMkLst>
          <pc:docMk/>
          <pc:sldMk cId="3624499130" sldId="284"/>
        </pc:sldMkLst>
      </pc:sldChg>
      <pc:sldChg chg="add">
        <pc:chgData name="Ahsan Jalal" userId="916c0c1a-572c-4709-95d4-b9c6e28283ca" providerId="ADAL" clId="{A966EB55-81B2-4B7B-AAEC-41947E0E5AB4}" dt="2024-10-22T08:00:46.418" v="431"/>
        <pc:sldMkLst>
          <pc:docMk/>
          <pc:sldMk cId="1519839685" sldId="288"/>
        </pc:sldMkLst>
      </pc:sldChg>
      <pc:sldChg chg="add">
        <pc:chgData name="Ahsan Jalal" userId="916c0c1a-572c-4709-95d4-b9c6e28283ca" providerId="ADAL" clId="{A966EB55-81B2-4B7B-AAEC-41947E0E5AB4}" dt="2024-10-22T07:57:14.351" v="424"/>
        <pc:sldMkLst>
          <pc:docMk/>
          <pc:sldMk cId="4197650401" sldId="323"/>
        </pc:sldMkLst>
      </pc:sldChg>
      <pc:sldChg chg="add">
        <pc:chgData name="Ahsan Jalal" userId="916c0c1a-572c-4709-95d4-b9c6e28283ca" providerId="ADAL" clId="{A966EB55-81B2-4B7B-AAEC-41947E0E5AB4}" dt="2024-10-22T07:57:20.017" v="425"/>
        <pc:sldMkLst>
          <pc:docMk/>
          <pc:sldMk cId="2440885851" sldId="324"/>
        </pc:sldMkLst>
      </pc:sldChg>
      <pc:sldChg chg="modSp add mod modAnim">
        <pc:chgData name="Ahsan Jalal" userId="916c0c1a-572c-4709-95d4-b9c6e28283ca" providerId="ADAL" clId="{A966EB55-81B2-4B7B-AAEC-41947E0E5AB4}" dt="2024-10-22T07:04:38.642" v="328" actId="20577"/>
        <pc:sldMkLst>
          <pc:docMk/>
          <pc:sldMk cId="3401511202" sldId="332"/>
        </pc:sldMkLst>
        <pc:spChg chg="mod">
          <ac:chgData name="Ahsan Jalal" userId="916c0c1a-572c-4709-95d4-b9c6e28283ca" providerId="ADAL" clId="{A966EB55-81B2-4B7B-AAEC-41947E0E5AB4}" dt="2024-10-22T07:00:34.924" v="286" actId="20577"/>
          <ac:spMkLst>
            <pc:docMk/>
            <pc:sldMk cId="3401511202" sldId="332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7:04:38.642" v="328" actId="20577"/>
          <ac:spMkLst>
            <pc:docMk/>
            <pc:sldMk cId="3401511202" sldId="332"/>
            <ac:spMk id="8" creationId="{1BF05938-111B-E167-9E51-8E640DFA879A}"/>
          </ac:spMkLst>
        </pc:spChg>
        <pc:picChg chg="mod">
          <ac:chgData name="Ahsan Jalal" userId="916c0c1a-572c-4709-95d4-b9c6e28283ca" providerId="ADAL" clId="{A966EB55-81B2-4B7B-AAEC-41947E0E5AB4}" dt="2024-10-22T07:03:51.216" v="287" actId="1076"/>
          <ac:picMkLst>
            <pc:docMk/>
            <pc:sldMk cId="3401511202" sldId="332"/>
            <ac:picMk id="5" creationId="{01798547-2F99-36F7-DDE9-E1927574FE1C}"/>
          </ac:picMkLst>
        </pc:picChg>
      </pc:sldChg>
      <pc:sldChg chg="modSp add mod modAnim">
        <pc:chgData name="Ahsan Jalal" userId="916c0c1a-572c-4709-95d4-b9c6e28283ca" providerId="ADAL" clId="{A966EB55-81B2-4B7B-AAEC-41947E0E5AB4}" dt="2024-10-22T07:41:22.885" v="386" actId="1036"/>
        <pc:sldMkLst>
          <pc:docMk/>
          <pc:sldMk cId="421248839" sldId="337"/>
        </pc:sldMkLst>
        <pc:spChg chg="mod">
          <ac:chgData name="Ahsan Jalal" userId="916c0c1a-572c-4709-95d4-b9c6e28283ca" providerId="ADAL" clId="{A966EB55-81B2-4B7B-AAEC-41947E0E5AB4}" dt="2024-10-22T07:40:27.386" v="381" actId="1076"/>
          <ac:spMkLst>
            <pc:docMk/>
            <pc:sldMk cId="421248839" sldId="337"/>
            <ac:spMk id="8" creationId="{1BF05938-111B-E167-9E51-8E640DFA879A}"/>
          </ac:spMkLst>
        </pc:spChg>
        <pc:picChg chg="mod">
          <ac:chgData name="Ahsan Jalal" userId="916c0c1a-572c-4709-95d4-b9c6e28283ca" providerId="ADAL" clId="{A966EB55-81B2-4B7B-AAEC-41947E0E5AB4}" dt="2024-10-22T07:41:22.885" v="386" actId="1036"/>
          <ac:picMkLst>
            <pc:docMk/>
            <pc:sldMk cId="421248839" sldId="337"/>
            <ac:picMk id="1026" creationId="{EA67C76E-6F23-B951-A99B-026CD8496E47}"/>
          </ac:picMkLst>
        </pc:picChg>
      </pc:sldChg>
      <pc:sldChg chg="add">
        <pc:chgData name="Ahsan Jalal" userId="916c0c1a-572c-4709-95d4-b9c6e28283ca" providerId="ADAL" clId="{A966EB55-81B2-4B7B-AAEC-41947E0E5AB4}" dt="2024-10-22T07:41:27.377" v="387"/>
        <pc:sldMkLst>
          <pc:docMk/>
          <pc:sldMk cId="3712199853" sldId="338"/>
        </pc:sldMkLst>
      </pc:sldChg>
      <pc:sldChg chg="modSp add mod modAnim">
        <pc:chgData name="Ahsan Jalal" userId="916c0c1a-572c-4709-95d4-b9c6e28283ca" providerId="ADAL" clId="{A966EB55-81B2-4B7B-AAEC-41947E0E5AB4}" dt="2024-10-22T07:48:02.699" v="399" actId="20577"/>
        <pc:sldMkLst>
          <pc:docMk/>
          <pc:sldMk cId="1291970210" sldId="342"/>
        </pc:sldMkLst>
        <pc:spChg chg="mod">
          <ac:chgData name="Ahsan Jalal" userId="916c0c1a-572c-4709-95d4-b9c6e28283ca" providerId="ADAL" clId="{A966EB55-81B2-4B7B-AAEC-41947E0E5AB4}" dt="2024-10-22T07:48:02.699" v="399" actId="20577"/>
          <ac:spMkLst>
            <pc:docMk/>
            <pc:sldMk cId="1291970210" sldId="342"/>
            <ac:spMk id="8" creationId="{1BF05938-111B-E167-9E51-8E640DFA879A}"/>
          </ac:spMkLst>
        </pc:spChg>
        <pc:picChg chg="mod">
          <ac:chgData name="Ahsan Jalal" userId="916c0c1a-572c-4709-95d4-b9c6e28283ca" providerId="ADAL" clId="{A966EB55-81B2-4B7B-AAEC-41947E0E5AB4}" dt="2024-10-22T07:46:15.537" v="392" actId="14100"/>
          <ac:picMkLst>
            <pc:docMk/>
            <pc:sldMk cId="1291970210" sldId="342"/>
            <ac:picMk id="13" creationId="{B47EE117-73BF-DB44-16F9-E74966C5633A}"/>
          </ac:picMkLst>
        </pc:picChg>
      </pc:sldChg>
      <pc:sldChg chg="modSp add del mod">
        <pc:chgData name="Ahsan Jalal" userId="916c0c1a-572c-4709-95d4-b9c6e28283ca" providerId="ADAL" clId="{A966EB55-81B2-4B7B-AAEC-41947E0E5AB4}" dt="2024-10-22T08:01:36.939" v="434" actId="47"/>
        <pc:sldMkLst>
          <pc:docMk/>
          <pc:sldMk cId="1356882127" sldId="343"/>
        </pc:sldMkLst>
        <pc:spChg chg="mod">
          <ac:chgData name="Ahsan Jalal" userId="916c0c1a-572c-4709-95d4-b9c6e28283ca" providerId="ADAL" clId="{A966EB55-81B2-4B7B-AAEC-41947E0E5AB4}" dt="2024-10-22T07:50:54.348" v="414" actId="404"/>
          <ac:spMkLst>
            <pc:docMk/>
            <pc:sldMk cId="1356882127" sldId="343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7:51:16.244" v="422" actId="20577"/>
          <ac:spMkLst>
            <pc:docMk/>
            <pc:sldMk cId="1356882127" sldId="343"/>
            <ac:spMk id="8" creationId="{1BF05938-111B-E167-9E51-8E640DFA879A}"/>
          </ac:spMkLst>
        </pc:spChg>
      </pc:sldChg>
      <pc:sldChg chg="modSp add">
        <pc:chgData name="Ahsan Jalal" userId="916c0c1a-572c-4709-95d4-b9c6e28283ca" providerId="ADAL" clId="{A966EB55-81B2-4B7B-AAEC-41947E0E5AB4}" dt="2024-10-22T08:03:01.706" v="435" actId="20577"/>
        <pc:sldMkLst>
          <pc:docMk/>
          <pc:sldMk cId="3219716196" sldId="344"/>
        </pc:sldMkLst>
        <pc:spChg chg="mod">
          <ac:chgData name="Ahsan Jalal" userId="916c0c1a-572c-4709-95d4-b9c6e28283ca" providerId="ADAL" clId="{A966EB55-81B2-4B7B-AAEC-41947E0E5AB4}" dt="2024-10-22T08:03:01.706" v="435" actId="20577"/>
          <ac:spMkLst>
            <pc:docMk/>
            <pc:sldMk cId="3219716196" sldId="344"/>
            <ac:spMk id="8" creationId="{1BF05938-111B-E167-9E51-8E640DFA879A}"/>
          </ac:spMkLst>
        </pc:spChg>
      </pc:sldChg>
      <pc:sldChg chg="modSp add mod modAnim">
        <pc:chgData name="Ahsan Jalal" userId="916c0c1a-572c-4709-95d4-b9c6e28283ca" providerId="ADAL" clId="{A966EB55-81B2-4B7B-AAEC-41947E0E5AB4}" dt="2024-10-22T08:08:56.393" v="455"/>
        <pc:sldMkLst>
          <pc:docMk/>
          <pc:sldMk cId="2918110923" sldId="345"/>
        </pc:sldMkLst>
        <pc:spChg chg="mod">
          <ac:chgData name="Ahsan Jalal" userId="916c0c1a-572c-4709-95d4-b9c6e28283ca" providerId="ADAL" clId="{A966EB55-81B2-4B7B-AAEC-41947E0E5AB4}" dt="2024-10-22T08:06:43.828" v="448" actId="20577"/>
          <ac:spMkLst>
            <pc:docMk/>
            <pc:sldMk cId="2918110923" sldId="345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8:08:56.393" v="455"/>
          <ac:spMkLst>
            <pc:docMk/>
            <pc:sldMk cId="2918110923" sldId="345"/>
            <ac:spMk id="8" creationId="{1BF05938-111B-E167-9E51-8E640DFA879A}"/>
          </ac:spMkLst>
        </pc:spChg>
      </pc:sldChg>
      <pc:sldChg chg="addSp modSp add mod modAnim">
        <pc:chgData name="Ahsan Jalal" userId="916c0c1a-572c-4709-95d4-b9c6e28283ca" providerId="ADAL" clId="{A966EB55-81B2-4B7B-AAEC-41947E0E5AB4}" dt="2024-10-22T08:12:09.219" v="481" actId="1076"/>
        <pc:sldMkLst>
          <pc:docMk/>
          <pc:sldMk cId="3217328832" sldId="346"/>
        </pc:sldMkLst>
        <pc:spChg chg="mod">
          <ac:chgData name="Ahsan Jalal" userId="916c0c1a-572c-4709-95d4-b9c6e28283ca" providerId="ADAL" clId="{A966EB55-81B2-4B7B-AAEC-41947E0E5AB4}" dt="2024-10-22T08:09:20.239" v="468" actId="20577"/>
          <ac:spMkLst>
            <pc:docMk/>
            <pc:sldMk cId="3217328832" sldId="346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8:09:48.574" v="473"/>
          <ac:spMkLst>
            <pc:docMk/>
            <pc:sldMk cId="3217328832" sldId="346"/>
            <ac:spMk id="8" creationId="{1BF05938-111B-E167-9E51-8E640DFA879A}"/>
          </ac:spMkLst>
        </pc:spChg>
        <pc:picChg chg="add mod">
          <ac:chgData name="Ahsan Jalal" userId="916c0c1a-572c-4709-95d4-b9c6e28283ca" providerId="ADAL" clId="{A966EB55-81B2-4B7B-AAEC-41947E0E5AB4}" dt="2024-10-22T08:12:00.406" v="479" actId="14100"/>
          <ac:picMkLst>
            <pc:docMk/>
            <pc:sldMk cId="3217328832" sldId="346"/>
            <ac:picMk id="2050" creationId="{F3BB8BE4-46E5-1852-45B7-DC50BD888904}"/>
          </ac:picMkLst>
        </pc:picChg>
        <pc:picChg chg="add mod">
          <ac:chgData name="Ahsan Jalal" userId="916c0c1a-572c-4709-95d4-b9c6e28283ca" providerId="ADAL" clId="{A966EB55-81B2-4B7B-AAEC-41947E0E5AB4}" dt="2024-10-22T08:12:09.219" v="481" actId="1076"/>
          <ac:picMkLst>
            <pc:docMk/>
            <pc:sldMk cId="3217328832" sldId="346"/>
            <ac:picMk id="2052" creationId="{A7A0B2FB-E26D-9320-F916-9E98236689FF}"/>
          </ac:picMkLst>
        </pc:picChg>
      </pc:sldChg>
      <pc:sldChg chg="addSp delSp modSp add mod modAnim">
        <pc:chgData name="Ahsan Jalal" userId="916c0c1a-572c-4709-95d4-b9c6e28283ca" providerId="ADAL" clId="{A966EB55-81B2-4B7B-AAEC-41947E0E5AB4}" dt="2024-10-22T08:25:27.970" v="869" actId="20577"/>
        <pc:sldMkLst>
          <pc:docMk/>
          <pc:sldMk cId="3343916847" sldId="347"/>
        </pc:sldMkLst>
        <pc:spChg chg="mod">
          <ac:chgData name="Ahsan Jalal" userId="916c0c1a-572c-4709-95d4-b9c6e28283ca" providerId="ADAL" clId="{A966EB55-81B2-4B7B-AAEC-41947E0E5AB4}" dt="2024-10-22T08:12:59.449" v="495" actId="20577"/>
          <ac:spMkLst>
            <pc:docMk/>
            <pc:sldMk cId="3343916847" sldId="347"/>
            <ac:spMk id="6" creationId="{906E9C77-7618-5C87-F36F-F3BA82F9F3B2}"/>
          </ac:spMkLst>
        </pc:spChg>
        <pc:spChg chg="mod">
          <ac:chgData name="Ahsan Jalal" userId="916c0c1a-572c-4709-95d4-b9c6e28283ca" providerId="ADAL" clId="{A966EB55-81B2-4B7B-AAEC-41947E0E5AB4}" dt="2024-10-22T08:25:27.970" v="869" actId="20577"/>
          <ac:spMkLst>
            <pc:docMk/>
            <pc:sldMk cId="3343916847" sldId="347"/>
            <ac:spMk id="8" creationId="{1BF05938-111B-E167-9E51-8E640DFA879A}"/>
          </ac:spMkLst>
        </pc:spChg>
        <pc:picChg chg="del">
          <ac:chgData name="Ahsan Jalal" userId="916c0c1a-572c-4709-95d4-b9c6e28283ca" providerId="ADAL" clId="{A966EB55-81B2-4B7B-AAEC-41947E0E5AB4}" dt="2024-10-22T08:12:54.413" v="483" actId="478"/>
          <ac:picMkLst>
            <pc:docMk/>
            <pc:sldMk cId="3343916847" sldId="347"/>
            <ac:picMk id="2050" creationId="{F3BB8BE4-46E5-1852-45B7-DC50BD888904}"/>
          </ac:picMkLst>
        </pc:picChg>
        <pc:picChg chg="del">
          <ac:chgData name="Ahsan Jalal" userId="916c0c1a-572c-4709-95d4-b9c6e28283ca" providerId="ADAL" clId="{A966EB55-81B2-4B7B-AAEC-41947E0E5AB4}" dt="2024-10-22T08:12:54.413" v="483" actId="478"/>
          <ac:picMkLst>
            <pc:docMk/>
            <pc:sldMk cId="3343916847" sldId="347"/>
            <ac:picMk id="2052" creationId="{A7A0B2FB-E26D-9320-F916-9E98236689FF}"/>
          </ac:picMkLst>
        </pc:picChg>
        <pc:picChg chg="add mod">
          <ac:chgData name="Ahsan Jalal" userId="916c0c1a-572c-4709-95d4-b9c6e28283ca" providerId="ADAL" clId="{A966EB55-81B2-4B7B-AAEC-41947E0E5AB4}" dt="2024-10-22T08:24:32.585" v="768" actId="14100"/>
          <ac:picMkLst>
            <pc:docMk/>
            <pc:sldMk cId="3343916847" sldId="347"/>
            <ac:picMk id="3074" creationId="{2F43B6B6-7225-EF24-2285-D49865001C19}"/>
          </ac:picMkLst>
        </pc:picChg>
        <pc:picChg chg="add mod">
          <ac:chgData name="Ahsan Jalal" userId="916c0c1a-572c-4709-95d4-b9c6e28283ca" providerId="ADAL" clId="{A966EB55-81B2-4B7B-AAEC-41947E0E5AB4}" dt="2024-10-22T08:24:29.456" v="767" actId="14100"/>
          <ac:picMkLst>
            <pc:docMk/>
            <pc:sldMk cId="3343916847" sldId="347"/>
            <ac:picMk id="3076" creationId="{1DD1B230-E8FE-DDAE-3232-A40FFD3C9D4B}"/>
          </ac:picMkLst>
        </pc:picChg>
      </pc:sldChg>
      <pc:sldChg chg="addSp delSp modSp add ord modAnim">
        <pc:chgData name="Ahsan Jalal" userId="916c0c1a-572c-4709-95d4-b9c6e28283ca" providerId="ADAL" clId="{A966EB55-81B2-4B7B-AAEC-41947E0E5AB4}" dt="2024-10-22T08:58:26.397" v="1012" actId="14100"/>
        <pc:sldMkLst>
          <pc:docMk/>
          <pc:sldMk cId="2943933812" sldId="348"/>
        </pc:sldMkLst>
        <pc:spChg chg="add">
          <ac:chgData name="Ahsan Jalal" userId="916c0c1a-572c-4709-95d4-b9c6e28283ca" providerId="ADAL" clId="{A966EB55-81B2-4B7B-AAEC-41947E0E5AB4}" dt="2024-10-22T08:55:43.315" v="1004"/>
          <ac:spMkLst>
            <pc:docMk/>
            <pc:sldMk cId="2943933812" sldId="348"/>
            <ac:spMk id="2" creationId="{6AD73E60-65E3-075E-7BD8-96DF162A0D56}"/>
          </ac:spMkLst>
        </pc:spChg>
        <pc:spChg chg="mod">
          <ac:chgData name="Ahsan Jalal" userId="916c0c1a-572c-4709-95d4-b9c6e28283ca" providerId="ADAL" clId="{A966EB55-81B2-4B7B-AAEC-41947E0E5AB4}" dt="2024-10-22T08:54:38.822" v="1003"/>
          <ac:spMkLst>
            <pc:docMk/>
            <pc:sldMk cId="2943933812" sldId="348"/>
            <ac:spMk id="8" creationId="{1BF05938-111B-E167-9E51-8E640DFA879A}"/>
          </ac:spMkLst>
        </pc:spChg>
        <pc:picChg chg="del">
          <ac:chgData name="Ahsan Jalal" userId="916c0c1a-572c-4709-95d4-b9c6e28283ca" providerId="ADAL" clId="{A966EB55-81B2-4B7B-AAEC-41947E0E5AB4}" dt="2024-10-22T08:25:36.137" v="870" actId="478"/>
          <ac:picMkLst>
            <pc:docMk/>
            <pc:sldMk cId="2943933812" sldId="348"/>
            <ac:picMk id="3074" creationId="{2F43B6B6-7225-EF24-2285-D49865001C19}"/>
          </ac:picMkLst>
        </pc:picChg>
        <pc:picChg chg="del">
          <ac:chgData name="Ahsan Jalal" userId="916c0c1a-572c-4709-95d4-b9c6e28283ca" providerId="ADAL" clId="{A966EB55-81B2-4B7B-AAEC-41947E0E5AB4}" dt="2024-10-22T08:25:36.137" v="870" actId="478"/>
          <ac:picMkLst>
            <pc:docMk/>
            <pc:sldMk cId="2943933812" sldId="348"/>
            <ac:picMk id="3076" creationId="{1DD1B230-E8FE-DDAE-3232-A40FFD3C9D4B}"/>
          </ac:picMkLst>
        </pc:picChg>
        <pc:picChg chg="add del mod">
          <ac:chgData name="Ahsan Jalal" userId="916c0c1a-572c-4709-95d4-b9c6e28283ca" providerId="ADAL" clId="{A966EB55-81B2-4B7B-AAEC-41947E0E5AB4}" dt="2024-10-22T08:51:27.017" v="995" actId="478"/>
          <ac:picMkLst>
            <pc:docMk/>
            <pc:sldMk cId="2943933812" sldId="348"/>
            <ac:picMk id="4098" creationId="{41F32927-EB81-3A9E-80D8-09E0637C6E90}"/>
          </ac:picMkLst>
        </pc:picChg>
        <pc:picChg chg="add mod">
          <ac:chgData name="Ahsan Jalal" userId="916c0c1a-572c-4709-95d4-b9c6e28283ca" providerId="ADAL" clId="{A966EB55-81B2-4B7B-AAEC-41947E0E5AB4}" dt="2024-10-22T08:58:26.397" v="1012" actId="14100"/>
          <ac:picMkLst>
            <pc:docMk/>
            <pc:sldMk cId="2943933812" sldId="348"/>
            <ac:picMk id="4102" creationId="{DA22C1EE-58EC-FB4A-652C-1BEB87A4FE21}"/>
          </ac:picMkLst>
        </pc:picChg>
        <pc:picChg chg="add mod">
          <ac:chgData name="Ahsan Jalal" userId="916c0c1a-572c-4709-95d4-b9c6e28283ca" providerId="ADAL" clId="{A966EB55-81B2-4B7B-AAEC-41947E0E5AB4}" dt="2024-10-22T08:58:23.429" v="1010" actId="1076"/>
          <ac:picMkLst>
            <pc:docMk/>
            <pc:sldMk cId="2943933812" sldId="348"/>
            <ac:picMk id="4104" creationId="{53A10A59-633D-9D2C-DB6C-E09F7A5A12CC}"/>
          </ac:picMkLst>
        </pc:picChg>
      </pc:sldChg>
      <pc:sldChg chg="addSp delSp modSp add mod modAnim">
        <pc:chgData name="Ahsan Jalal" userId="916c0c1a-572c-4709-95d4-b9c6e28283ca" providerId="ADAL" clId="{A966EB55-81B2-4B7B-AAEC-41947E0E5AB4}" dt="2024-10-22T08:48:16.036" v="991"/>
        <pc:sldMkLst>
          <pc:docMk/>
          <pc:sldMk cId="2131407629" sldId="349"/>
        </pc:sldMkLst>
        <pc:spChg chg="add mod">
          <ac:chgData name="Ahsan Jalal" userId="916c0c1a-572c-4709-95d4-b9c6e28283ca" providerId="ADAL" clId="{A966EB55-81B2-4B7B-AAEC-41947E0E5AB4}" dt="2024-10-22T08:42:52.367" v="883" actId="1076"/>
          <ac:spMkLst>
            <pc:docMk/>
            <pc:sldMk cId="2131407629" sldId="349"/>
            <ac:spMk id="2" creationId="{8273063B-EFEE-CCAD-3631-61D347E426AB}"/>
          </ac:spMkLst>
        </pc:spChg>
        <pc:spChg chg="mod">
          <ac:chgData name="Ahsan Jalal" userId="916c0c1a-572c-4709-95d4-b9c6e28283ca" providerId="ADAL" clId="{A966EB55-81B2-4B7B-AAEC-41947E0E5AB4}" dt="2024-10-22T08:46:20.385" v="984"/>
          <ac:spMkLst>
            <pc:docMk/>
            <pc:sldMk cId="2131407629" sldId="349"/>
            <ac:spMk id="8" creationId="{1BF05938-111B-E167-9E51-8E640DFA879A}"/>
          </ac:spMkLst>
        </pc:spChg>
        <pc:picChg chg="add mod">
          <ac:chgData name="Ahsan Jalal" userId="916c0c1a-572c-4709-95d4-b9c6e28283ca" providerId="ADAL" clId="{A966EB55-81B2-4B7B-AAEC-41947E0E5AB4}" dt="2024-10-22T08:46:09.695" v="981" actId="1076"/>
          <ac:picMkLst>
            <pc:docMk/>
            <pc:sldMk cId="2131407629" sldId="349"/>
            <ac:picMk id="5" creationId="{B1C60D98-8710-DCC4-F5E6-E91627DCAEB3}"/>
          </ac:picMkLst>
        </pc:picChg>
        <pc:picChg chg="del">
          <ac:chgData name="Ahsan Jalal" userId="916c0c1a-572c-4709-95d4-b9c6e28283ca" providerId="ADAL" clId="{A966EB55-81B2-4B7B-AAEC-41947E0E5AB4}" dt="2024-10-22T08:45:59.775" v="979" actId="478"/>
          <ac:picMkLst>
            <pc:docMk/>
            <pc:sldMk cId="2131407629" sldId="349"/>
            <ac:picMk id="4098" creationId="{41F32927-EB81-3A9E-80D8-09E0637C6E90}"/>
          </ac:picMkLst>
        </pc:picChg>
        <pc:picChg chg="add mod">
          <ac:chgData name="Ahsan Jalal" userId="916c0c1a-572c-4709-95d4-b9c6e28283ca" providerId="ADAL" clId="{A966EB55-81B2-4B7B-AAEC-41947E0E5AB4}" dt="2024-10-22T08:42:52.367" v="883" actId="1076"/>
          <ac:picMkLst>
            <pc:docMk/>
            <pc:sldMk cId="2131407629" sldId="349"/>
            <ac:picMk id="5124" creationId="{91315707-74DB-72F5-71CF-48E6161F218F}"/>
          </ac:picMkLst>
        </pc:picChg>
      </pc:sldChg>
      <pc:sldChg chg="delSp add setBg delDesignElem">
        <pc:chgData name="Ahsan Jalal" userId="916c0c1a-572c-4709-95d4-b9c6e28283ca" providerId="ADAL" clId="{A966EB55-81B2-4B7B-AAEC-41947E0E5AB4}" dt="2024-10-22T09:01:21.969" v="1014"/>
        <pc:sldMkLst>
          <pc:docMk/>
          <pc:sldMk cId="1762809351" sldId="350"/>
        </pc:sldMkLst>
        <pc:spChg chg="del">
          <ac:chgData name="Ahsan Jalal" userId="916c0c1a-572c-4709-95d4-b9c6e28283ca" providerId="ADAL" clId="{A966EB55-81B2-4B7B-AAEC-41947E0E5AB4}" dt="2024-10-22T09:01:21.969" v="1014"/>
          <ac:spMkLst>
            <pc:docMk/>
            <pc:sldMk cId="1762809351" sldId="350"/>
            <ac:spMk id="1031" creationId="{0671A8AE-40A1-4631-A6B8-581AFF065482}"/>
          </ac:spMkLst>
        </pc:spChg>
        <pc:spChg chg="del">
          <ac:chgData name="Ahsan Jalal" userId="916c0c1a-572c-4709-95d4-b9c6e28283ca" providerId="ADAL" clId="{A966EB55-81B2-4B7B-AAEC-41947E0E5AB4}" dt="2024-10-22T09:01:21.969" v="1014"/>
          <ac:spMkLst>
            <pc:docMk/>
            <pc:sldMk cId="1762809351" sldId="350"/>
            <ac:spMk id="1033" creationId="{AB58EF07-17C2-48CF-ABB0-EEF1F17CB8F0}"/>
          </ac:spMkLst>
        </pc:spChg>
        <pc:spChg chg="del">
          <ac:chgData name="Ahsan Jalal" userId="916c0c1a-572c-4709-95d4-b9c6e28283ca" providerId="ADAL" clId="{A966EB55-81B2-4B7B-AAEC-41947E0E5AB4}" dt="2024-10-22T09:01:21.969" v="1014"/>
          <ac:spMkLst>
            <pc:docMk/>
            <pc:sldMk cId="1762809351" sldId="350"/>
            <ac:spMk id="1035" creationId="{AF2F604E-43BE-4DC3-B983-E071523364F8}"/>
          </ac:spMkLst>
        </pc:spChg>
        <pc:spChg chg="del">
          <ac:chgData name="Ahsan Jalal" userId="916c0c1a-572c-4709-95d4-b9c6e28283ca" providerId="ADAL" clId="{A966EB55-81B2-4B7B-AAEC-41947E0E5AB4}" dt="2024-10-22T09:01:21.969" v="1014"/>
          <ac:spMkLst>
            <pc:docMk/>
            <pc:sldMk cId="1762809351" sldId="350"/>
            <ac:spMk id="1037" creationId="{08C9B587-E65E-4B52-B37C-ABEBB6E87928}"/>
          </ac:spMkLst>
        </pc:spChg>
      </pc:sldChg>
      <pc:sldMasterChg chg="add addSldLayout">
        <pc:chgData name="Ahsan Jalal" userId="916c0c1a-572c-4709-95d4-b9c6e28283ca" providerId="ADAL" clId="{A966EB55-81B2-4B7B-AAEC-41947E0E5AB4}" dt="2024-10-22T06:41:55.589" v="2" actId="27028"/>
        <pc:sldMasterMkLst>
          <pc:docMk/>
          <pc:sldMasterMk cId="823247800" sldId="2147483648"/>
        </pc:sldMasterMkLst>
        <pc:sldLayoutChg chg="add">
          <pc:chgData name="Ahsan Jalal" userId="916c0c1a-572c-4709-95d4-b9c6e28283ca" providerId="ADAL" clId="{A966EB55-81B2-4B7B-AAEC-41947E0E5AB4}" dt="2024-10-22T06:41:55.589" v="2" actId="27028"/>
          <pc:sldLayoutMkLst>
            <pc:docMk/>
            <pc:sldMasterMk cId="823247800" sldId="2147483648"/>
            <pc:sldLayoutMk cId="1826568730" sldId="2147483649"/>
          </pc:sldLayoutMkLst>
        </pc:sldLayoutChg>
      </pc:sldMasterChg>
      <pc:sldMasterChg chg="del replId delSldLayout modSldLayout">
        <pc:chgData name="Ahsan Jalal" userId="916c0c1a-572c-4709-95d4-b9c6e28283ca" providerId="ADAL" clId="{A966EB55-81B2-4B7B-AAEC-41947E0E5AB4}" dt="2024-10-22T06:56:10.613" v="222" actId="47"/>
        <pc:sldMasterMkLst>
          <pc:docMk/>
          <pc:sldMasterMk cId="2238046296" sldId="2147483660"/>
        </pc:sldMasterMkLst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3744086108" sldId="2147483650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2656417031" sldId="2147483651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4089550435" sldId="2147483652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1977163895" sldId="2147483653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889973557" sldId="2147483654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1703899045" sldId="2147483655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3878517382" sldId="2147483656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4120753236" sldId="2147483657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1972792651" sldId="2147483658"/>
          </pc:sldLayoutMkLst>
        </pc:sldLayoutChg>
        <pc:sldLayoutChg chg="del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1466941381" sldId="2147483659"/>
          </pc:sldLayoutMkLst>
        </pc:sldLayoutChg>
        <pc:sldLayoutChg chg="del replId">
          <pc:chgData name="Ahsan Jalal" userId="916c0c1a-572c-4709-95d4-b9c6e28283ca" providerId="ADAL" clId="{A966EB55-81B2-4B7B-AAEC-41947E0E5AB4}" dt="2024-10-22T06:56:10.613" v="222" actId="47"/>
          <pc:sldLayoutMkLst>
            <pc:docMk/>
            <pc:sldMasterMk cId="2238046296" sldId="2147483660"/>
            <pc:sldLayoutMk cId="1108972411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en-PK" smtClean="0"/>
              <a:t>10/22/2024 11:41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68" y="94658"/>
            <a:ext cx="1183531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1476" y="90376"/>
            <a:ext cx="1322456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40FC-97A2-18FA-C133-D7B405EC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AEE3A-2AF8-E2D7-3D85-9416CC95C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FC492-D523-0936-A478-66392CCB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B859-6FAB-4C29-B3D3-0B60894CD1FD}" type="datetimeFigureOut">
              <a:rPr lang="en-PK" smtClean="0"/>
              <a:t>10/22/2024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CD26-81AA-5009-7990-A94CC1D3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2988B-DABB-4AF4-42CB-765B555C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3937D-0158-4678-B077-B2F7B30EE3D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429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en-PK" smtClean="0"/>
              <a:t>10/22/2024 11:41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324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12A8F-46BA-E4AF-C378-A09DE987D1C9}"/>
              </a:ext>
            </a:extLst>
          </p:cNvPr>
          <p:cNvSpPr txBox="1"/>
          <p:nvPr/>
        </p:nvSpPr>
        <p:spPr>
          <a:xfrm>
            <a:off x="1612612" y="1800950"/>
            <a:ext cx="8966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/>
              <a:t>in Artificial Intelligence, Data Science, and Blockchain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2577E-9A45-3F11-D6DA-328E4757A354}"/>
              </a:ext>
            </a:extLst>
          </p:cNvPr>
          <p:cNvSpPr txBox="1"/>
          <p:nvPr/>
        </p:nvSpPr>
        <p:spPr>
          <a:xfrm>
            <a:off x="2020686" y="3544965"/>
            <a:ext cx="8150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Module 8: Object Detection &amp; Recognition Using CNN</a:t>
            </a:r>
          </a:p>
          <a:p>
            <a:pPr algn="ctr"/>
            <a:r>
              <a:rPr lang="en-A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5: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Vision Transformers</a:t>
            </a:r>
            <a:endParaRPr lang="en-A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5D5F4-1F36-E06E-32C1-FB4E0B6812F8}"/>
              </a:ext>
            </a:extLst>
          </p:cNvPr>
          <p:cNvSpPr/>
          <p:nvPr/>
        </p:nvSpPr>
        <p:spPr>
          <a:xfrm flipV="1">
            <a:off x="2977204" y="2995979"/>
            <a:ext cx="623760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4D008-C041-EC14-5186-A2DAEC2CD8B7}"/>
              </a:ext>
            </a:extLst>
          </p:cNvPr>
          <p:cNvSpPr txBox="1"/>
          <p:nvPr/>
        </p:nvSpPr>
        <p:spPr>
          <a:xfrm>
            <a:off x="4629133" y="5263557"/>
            <a:ext cx="293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Instructor: Ahsan Jalal</a:t>
            </a:r>
            <a:endParaRPr lang="en-AU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4189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629920" y="1778693"/>
            <a:ext cx="9316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word order matters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Positional encoding adds position information to tokens, as transformers don't have a built-in sense of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98547-2F99-36F7-DDE9-E1927574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98" y="2240358"/>
            <a:ext cx="9516803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Vision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11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1310640" y="1225689"/>
            <a:ext cx="1061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Patch Embeddings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Break down image into fixed-size patches </a:t>
            </a:r>
            <a:br>
              <a:rPr lang="en-US" dirty="0"/>
            </a:br>
            <a:r>
              <a:rPr lang="en-US" dirty="0"/>
              <a:t>and process them as sequences.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patch is flattened and linearly embedded</a:t>
            </a:r>
            <a:br>
              <a:rPr lang="en-US" dirty="0"/>
            </a:br>
            <a:r>
              <a:rPr lang="en-US" dirty="0"/>
              <a:t> into fixed-size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Positional Encodings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Positional information is added into patch</a:t>
            </a:r>
            <a:br>
              <a:rPr lang="en-US" dirty="0"/>
            </a:br>
            <a:r>
              <a:rPr lang="en-US" dirty="0"/>
              <a:t>embedding to retain spatial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Self-Attention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Embeddings are passed to transformer’s encoder</a:t>
            </a:r>
            <a:br>
              <a:rPr lang="en-US" dirty="0"/>
            </a:br>
            <a:r>
              <a:rPr lang="en-US" dirty="0"/>
              <a:t> which applies self-attention.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Self-attention captures  relation between </a:t>
            </a:r>
            <a:br>
              <a:rPr lang="en-US" dirty="0"/>
            </a:br>
            <a:r>
              <a:rPr lang="en-US" dirty="0"/>
              <a:t>patches and extract global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CLS Token: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special token is prepended to the sequence,</a:t>
            </a:r>
            <a:br>
              <a:rPr lang="en-US" dirty="0"/>
            </a:br>
            <a:r>
              <a:rPr lang="en-US" dirty="0"/>
              <a:t> whose final representation is used for classification.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MLP Head: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receives Encoder’s output in the form of token </a:t>
            </a:r>
            <a:br>
              <a:rPr lang="en-US" dirty="0"/>
            </a:br>
            <a:r>
              <a:rPr lang="en-US" dirty="0"/>
              <a:t>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consists of a feed-forward network transforms the input into high dimensional feature space</a:t>
            </a:r>
          </a:p>
        </p:txBody>
      </p:sp>
      <p:pic>
        <p:nvPicPr>
          <p:cNvPr id="1026" name="Picture 2" descr="Vision Transformer Explained | Papers With Code">
            <a:extLst>
              <a:ext uri="{FF2B5EF4-FFF2-40B4-BE49-F238E27FC236}">
                <a16:creationId xmlns:a16="http://schemas.microsoft.com/office/drawing/2014/main" id="{EA67C76E-6F23-B951-A99B-026CD849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10" y="1767839"/>
            <a:ext cx="4773598" cy="362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Vision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 Prediction: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layer of MLP is a linear layer with nodes</a:t>
            </a:r>
            <a:br>
              <a:rPr lang="en-US" dirty="0"/>
            </a:br>
            <a:r>
              <a:rPr lang="en-US" dirty="0"/>
              <a:t> equal  to number of classes in classification </a:t>
            </a:r>
            <a:br>
              <a:rPr lang="en-US" dirty="0"/>
            </a:br>
            <a:r>
              <a:rPr lang="en-US" dirty="0"/>
              <a:t>task.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projects the transformed token  embeddings</a:t>
            </a:r>
            <a:br>
              <a:rPr lang="en-US" dirty="0"/>
            </a:br>
            <a:r>
              <a:rPr lang="en-US" dirty="0"/>
              <a:t> onto the class space, producing class</a:t>
            </a:r>
            <a:br>
              <a:rPr lang="en-US" dirty="0"/>
            </a:br>
            <a:r>
              <a:rPr lang="en-US" dirty="0"/>
              <a:t> probabilities or logits for each input image.</a:t>
            </a:r>
          </a:p>
        </p:txBody>
      </p:sp>
      <p:pic>
        <p:nvPicPr>
          <p:cNvPr id="1026" name="Picture 2" descr="Vision Transformer Explained | Papers With Code">
            <a:extLst>
              <a:ext uri="{FF2B5EF4-FFF2-40B4-BE49-F238E27FC236}">
                <a16:creationId xmlns:a16="http://schemas.microsoft.com/office/drawing/2014/main" id="{EA67C76E-6F23-B951-A99B-026CD849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238" y="1437409"/>
            <a:ext cx="61150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9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Vision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 split into patches (e.g., 16x16 patches for a 224x224 image, resulting in 196 patches).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Flatten each patch and project it into a fixed-dimensional vector using a linear projection.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positional embeddings to each patch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 to transformer model for further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final classification from the output</a:t>
            </a:r>
            <a:br>
              <a:rPr lang="en-US" dirty="0"/>
            </a:br>
            <a:r>
              <a:rPr lang="en-US" dirty="0"/>
              <a:t> of the classification token.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7EE117-73BF-DB44-16F9-E74966C5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336" y="2824480"/>
            <a:ext cx="4593210" cy="38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Positional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Transformers have no built-in notion of spatial information (like CNNs).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retain positional information, </a:t>
            </a:r>
            <a:r>
              <a:rPr lang="en-US" dirty="0" err="1"/>
              <a:t>ViT</a:t>
            </a:r>
            <a:r>
              <a:rPr lang="en-US" dirty="0"/>
              <a:t> adds positional encodings to each patch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Positional encodings allow the model to understand the position of each patch in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sine and cosine functions are used to encode positions, similar to how they are used in NLP transformers.</a:t>
            </a:r>
          </a:p>
        </p:txBody>
      </p:sp>
    </p:spTree>
    <p:extLst>
      <p:ext uri="{BB962C8B-B14F-4D97-AF65-F5344CB8AC3E}">
        <p14:creationId xmlns:p14="http://schemas.microsoft.com/office/powerpoint/2010/main" val="237683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2502"/>
            <a:ext cx="9144000" cy="115379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 Attention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Query, Key, and Value:</a:t>
            </a:r>
            <a:r>
              <a:rPr lang="en-US" dirty="0"/>
              <a:t> Each element in the sequence is represented by a query, key, and value vector.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EC790-1A2F-F7B1-41DF-FEEBC77D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607598"/>
            <a:ext cx="339505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0C5940-7DEA-E208-1251-AD0B291F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2332926"/>
            <a:ext cx="6784800" cy="37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2502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Linear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458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 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node in linear layer is connected to input using scaler set of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updates the weights during back-propagation.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Weights are fed to the model as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6F82B-BAFF-1BB0-AF2A-A4D623B3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14" y="2069234"/>
            <a:ext cx="3343597" cy="4788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06D4C-79F8-1AA1-EC30-CA38DA92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10" y="2460081"/>
            <a:ext cx="2876294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2502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Query, Key &amp;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of Query, Key and Value vectors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EC790-1A2F-F7B1-41DF-FEEBC77D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2593753"/>
            <a:ext cx="4086854" cy="41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8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Query, Key &amp;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18</a:t>
            </a:fld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3D74B-DF06-8D29-8F73-42583C4F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54099"/>
            <a:ext cx="8170092" cy="46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Query, Key &amp;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19</a:t>
            </a:fld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BBFD7-1B99-0063-6B45-975D9064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778972"/>
            <a:ext cx="8610600" cy="430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789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Introduction to Vision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 is a model for image classification that leverages the transformer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designed for natural language processing (NLP) tasks (e.g., BERT, GPT), transformers are now applied to visual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 splits an image into patches and processes them as tokens, similar to words in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introduced in the paper "An Image is Worth 16x16 Words: Transformers for Image Recognition at Scale" by </a:t>
            </a:r>
            <a:r>
              <a:rPr lang="en-US" dirty="0" err="1"/>
              <a:t>Dosovitskiy</a:t>
            </a:r>
            <a:r>
              <a:rPr lang="en-US" dirty="0"/>
              <a:t> et al. (2020).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 descr="Vision Transformer Explained | Papers With Code">
            <a:extLst>
              <a:ext uri="{FF2B5EF4-FFF2-40B4-BE49-F238E27FC236}">
                <a16:creationId xmlns:a16="http://schemas.microsoft.com/office/drawing/2014/main" id="{A86E81B3-BD5E-A4BB-4639-1D8E7CAA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16" y="3298421"/>
            <a:ext cx="4022931" cy="305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7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Similarity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20</a:t>
            </a:fld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BF975-C630-8693-BAFA-110926FDA217}"/>
              </a:ext>
            </a:extLst>
          </p:cNvPr>
          <p:cNvSpPr txBox="1"/>
          <p:nvPr/>
        </p:nvSpPr>
        <p:spPr>
          <a:xfrm>
            <a:off x="1290320" y="1656080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similarity is used to calculate similarity between Query and Keys.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8F10B-B604-F37F-F55A-27C33D9B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2775685"/>
            <a:ext cx="832601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Input to Linear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21</a:t>
            </a:fld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BF975-C630-8693-BAFA-110926FDA217}"/>
              </a:ext>
            </a:extLst>
          </p:cNvPr>
          <p:cNvSpPr txBox="1"/>
          <p:nvPr/>
        </p:nvSpPr>
        <p:spPr>
          <a:xfrm>
            <a:off x="1005840" y="165608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Copies of input embeddings with positional embeddings are passed to linear layers to get Q,K and V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4ABA2-A190-553C-6E26-F370D363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80" y="2274758"/>
            <a:ext cx="5222240" cy="41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Filtered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22</a:t>
            </a:fld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BF975-C630-8693-BAFA-110926FDA217}"/>
              </a:ext>
            </a:extLst>
          </p:cNvPr>
          <p:cNvSpPr txBox="1"/>
          <p:nvPr/>
        </p:nvSpPr>
        <p:spPr>
          <a:xfrm>
            <a:off x="1005840" y="143223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output is generated using Attention filter and Value vector.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3097D-6FFA-B6B8-76A6-ED24F00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0" y="1943490"/>
            <a:ext cx="4295360" cy="2452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D3514B-7F0F-BA29-3630-F3226599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01" y="4974142"/>
            <a:ext cx="5071809" cy="108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25243-5962-7CAD-9C41-3C0A860C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2" y="1960995"/>
            <a:ext cx="4688378" cy="43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Significance of Attention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23</a:t>
            </a:fld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BF975-C630-8693-BAFA-110926FDA217}"/>
              </a:ext>
            </a:extLst>
          </p:cNvPr>
          <p:cNvSpPr txBox="1"/>
          <p:nvPr/>
        </p:nvSpPr>
        <p:spPr>
          <a:xfrm>
            <a:off x="1005840" y="1616906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filter highlights important data while attenuates less useful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C9310-FE61-2861-9116-2882CE32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66" y="2394880"/>
            <a:ext cx="5455920" cy="170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3097D-6FFA-B6B8-76A6-ED24F003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0" y="2379640"/>
            <a:ext cx="4295360" cy="2452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D3514B-7F0F-BA29-3630-F3226599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01" y="5410292"/>
            <a:ext cx="5071809" cy="10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Multi-head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24</a:t>
            </a:fld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BF975-C630-8693-BAFA-110926FDA217}"/>
              </a:ext>
            </a:extLst>
          </p:cNvPr>
          <p:cNvSpPr txBox="1"/>
          <p:nvPr/>
        </p:nvSpPr>
        <p:spPr>
          <a:xfrm>
            <a:off x="1005840" y="143223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 pays attention to different features.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8E075-543F-A2D7-9DE1-29A178BC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9991"/>
            <a:ext cx="9414163" cy="44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 models can capture long-range dependencies and global context, which CNNs struggle with.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CNNs, </a:t>
            </a:r>
            <a:r>
              <a:rPr lang="en-US" dirty="0" err="1"/>
              <a:t>ViTs</a:t>
            </a:r>
            <a:r>
              <a:rPr lang="en-US" dirty="0"/>
              <a:t> are fully parallelizable, speeding up training with modern hardware (like TPUs).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 scales well with the amount of data and model size, often outperforming CNNs on larger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ViTs</a:t>
            </a:r>
            <a:r>
              <a:rPr lang="en-US" dirty="0"/>
              <a:t> require large amounts of data for pretraining.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ViTs</a:t>
            </a:r>
            <a:r>
              <a:rPr lang="en-US" dirty="0"/>
              <a:t> demand high computational power due to the quadratic complexity of self-attention with respect to the number of patches.</a:t>
            </a:r>
          </a:p>
        </p:txBody>
      </p:sp>
    </p:spTree>
    <p:extLst>
      <p:ext uri="{BB962C8B-B14F-4D97-AF65-F5344CB8AC3E}">
        <p14:creationId xmlns:p14="http://schemas.microsoft.com/office/powerpoint/2010/main" val="32197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ViTs</a:t>
            </a:r>
            <a:r>
              <a:rPr lang="en-US" dirty="0"/>
              <a:t> require large datasets for effective training due to fewer inductive biases.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models are generally more computationally intensive compared to CNNs.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large datasets, </a:t>
            </a:r>
            <a:r>
              <a:rPr lang="en-US" dirty="0" err="1"/>
              <a:t>ViTs</a:t>
            </a:r>
            <a:r>
              <a:rPr lang="en-US" dirty="0"/>
              <a:t> may underperform compared to CNNs on smaller datasets.</a:t>
            </a:r>
          </a:p>
        </p:txBody>
      </p:sp>
    </p:spTree>
    <p:extLst>
      <p:ext uri="{BB962C8B-B14F-4D97-AF65-F5344CB8AC3E}">
        <p14:creationId xmlns:p14="http://schemas.microsoft.com/office/powerpoint/2010/main" val="29181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27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 can be used in tasks like ImageNet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Extensions of </a:t>
            </a:r>
            <a:r>
              <a:rPr lang="en-US" dirty="0" err="1"/>
              <a:t>ViT</a:t>
            </a:r>
            <a:r>
              <a:rPr lang="en-US" dirty="0"/>
              <a:t> (like DETR) are used for detecting objects in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 models can be applied for segmentation tasks (e.g., medical imaging).</a:t>
            </a:r>
          </a:p>
        </p:txBody>
      </p:sp>
      <p:pic>
        <p:nvPicPr>
          <p:cNvPr id="2050" name="Picture 2" descr="Vision Transformers (ViT) in Image Recognition: Full Guide - viso.ai">
            <a:extLst>
              <a:ext uri="{FF2B5EF4-FFF2-40B4-BE49-F238E27FC236}">
                <a16:creationId xmlns:a16="http://schemas.microsoft.com/office/drawing/2014/main" id="{F3BB8BE4-46E5-1852-45B7-DC50BD8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4" y="3058161"/>
            <a:ext cx="4213550" cy="35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tton Disease Classification Using Vision Transformers">
            <a:extLst>
              <a:ext uri="{FF2B5EF4-FFF2-40B4-BE49-F238E27FC236}">
                <a16:creationId xmlns:a16="http://schemas.microsoft.com/office/drawing/2014/main" id="{A7A0B2FB-E26D-9320-F916-9E982366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70" y="3058161"/>
            <a:ext cx="5839460" cy="32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2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Vit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567517"/>
            <a:ext cx="1061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DeiT</a:t>
            </a:r>
            <a:r>
              <a:rPr lang="en-US" b="1" dirty="0"/>
              <a:t> (Data-efficient </a:t>
            </a:r>
            <a:r>
              <a:rPr lang="en-US" b="1" dirty="0" err="1"/>
              <a:t>ViT</a:t>
            </a:r>
            <a:r>
              <a:rPr lang="en-US" b="1" dirty="0"/>
              <a:t>)</a:t>
            </a:r>
            <a:r>
              <a:rPr lang="en-US" dirty="0"/>
              <a:t>: A variant of </a:t>
            </a:r>
            <a:r>
              <a:rPr lang="en-US" dirty="0" err="1"/>
              <a:t>ViT</a:t>
            </a:r>
            <a:r>
              <a:rPr lang="en-US" dirty="0"/>
              <a:t> designed to perform well with fewer training data, introduced by </a:t>
            </a:r>
            <a:r>
              <a:rPr lang="en-US" dirty="0" err="1"/>
              <a:t>Touvron</a:t>
            </a:r>
            <a:r>
              <a:rPr lang="en-US" dirty="0"/>
              <a:t>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Distillation (teacher-student) method assuming we have access to a strong image classifier as teacher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Distillation token is added which interact with patch and class tokens via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is to reproduce the label predicted by the teacher, instead of true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DeiT">
            <a:extLst>
              <a:ext uri="{FF2B5EF4-FFF2-40B4-BE49-F238E27FC236}">
                <a16:creationId xmlns:a16="http://schemas.microsoft.com/office/drawing/2014/main" id="{2F43B6B6-7225-EF24-2285-D4986500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23" y="3599040"/>
            <a:ext cx="3372957" cy="30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D1B230-E8FE-DDAE-3232-A40FFD3C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278" y="3356040"/>
            <a:ext cx="2743200" cy="33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Vit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29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70871" y="148622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DETR (Detection Transformer)</a:t>
            </a:r>
            <a:r>
              <a:rPr lang="en-US" dirty="0"/>
              <a:t>: Extends transformers for object detection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 backbone (ResNet-50) to extract features are passed to transformer’s encoder-decoder.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feed forward network (FFN) that makes the final detection prediction.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273063B-EFEE-CCAD-3631-61D347E426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93120" y="3237223"/>
            <a:ext cx="194951" cy="19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m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315707-74DB-72F5-71CF-48E6161F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33" y="2420784"/>
            <a:ext cx="4794567" cy="393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60D98-8710-DCC4-F5E6-E91627DC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71" y="4294373"/>
            <a:ext cx="752580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789"/>
            <a:ext cx="9144000" cy="1153795"/>
          </a:xfrm>
        </p:spPr>
        <p:txBody>
          <a:bodyPr>
            <a:noAutofit/>
          </a:bodyPr>
          <a:lstStyle/>
          <a:p>
            <a:r>
              <a:rPr lang="en-US" sz="4800" dirty="0"/>
              <a:t>Why Transformers for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were used for image recognition, using convolutional layers to detect local features (edges, textures).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are limited in capturing long-range dependencies due to their local receptive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Transformers on the other hand better at modeling global relationships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Advantages of </a:t>
            </a:r>
            <a:r>
              <a:rPr lang="en-US" b="1" dirty="0" err="1"/>
              <a:t>ViT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Captures long-range dependencies across the entire image.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scale well with large datasets.</a:t>
            </a:r>
          </a:p>
        </p:txBody>
      </p:sp>
      <p:pic>
        <p:nvPicPr>
          <p:cNvPr id="1026" name="Picture 2" descr="Operation of CNN and ViT. | Download Scientific Diagram">
            <a:extLst>
              <a:ext uri="{FF2B5EF4-FFF2-40B4-BE49-F238E27FC236}">
                <a16:creationId xmlns:a16="http://schemas.microsoft.com/office/drawing/2014/main" id="{8B7FFA9E-B61F-D5C2-0C1E-B589508E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3368270"/>
            <a:ext cx="5094605" cy="31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7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Vit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30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Swin</a:t>
            </a:r>
            <a:r>
              <a:rPr lang="en-US" b="1" dirty="0"/>
              <a:t> Transformer</a:t>
            </a:r>
            <a:r>
              <a:rPr lang="en-US" dirty="0"/>
              <a:t>: Hierarchical </a:t>
            </a:r>
            <a:r>
              <a:rPr lang="en-US" dirty="0" err="1"/>
              <a:t>ViT</a:t>
            </a:r>
            <a:r>
              <a:rPr lang="en-US" dirty="0"/>
              <a:t> variant that builds representations at multiple scales, designed for image classification and object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image is progressively </a:t>
            </a:r>
            <a:r>
              <a:rPr lang="en-US" dirty="0" err="1"/>
              <a:t>downsampled</a:t>
            </a:r>
            <a:r>
              <a:rPr lang="en-US" dirty="0"/>
              <a:t> through a series of stages. This allows the model to capture both local and global information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stage in </a:t>
            </a:r>
            <a:r>
              <a:rPr lang="en-US" dirty="0" err="1"/>
              <a:t>Swin</a:t>
            </a:r>
            <a:r>
              <a:rPr lang="en-US" dirty="0"/>
              <a:t> Transformer employs shifted windows, which overlap with previous windows. This helps the model capture dependencies across different regions of the image.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AD73E60-65E3-075E-7BD8-96DF162A0D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A22C1EE-58EC-FB4A-652C-1BEB87A4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" y="3985464"/>
            <a:ext cx="3736340" cy="2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3A10A59-633D-9D2C-DB6C-E09F7A5A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14976"/>
            <a:ext cx="4121191" cy="16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3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achine Learning? - by Rahul Dogra - AI World Today">
            <a:extLst>
              <a:ext uri="{FF2B5EF4-FFF2-40B4-BE49-F238E27FC236}">
                <a16:creationId xmlns:a16="http://schemas.microsoft.com/office/drawing/2014/main" id="{CB50F785-7A0F-4846-E1CB-F53A7F49E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7266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FAC8F-2656-E731-B553-983A6F80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17628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What are Transformers?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4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Transformers originated in NLP (Natural Language Processing) for sequence-to-sequence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concept: </a:t>
            </a:r>
            <a:r>
              <a:rPr lang="en-US" b="1" dirty="0"/>
              <a:t>Self-attention mechanism</a:t>
            </a:r>
            <a:r>
              <a:rPr lang="en-US" dirty="0"/>
              <a:t>—every element in a sequence attends to every other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long-range dependencies, making it ideal for complex visual tasks.</a:t>
            </a:r>
          </a:p>
        </p:txBody>
      </p:sp>
      <p:pic>
        <p:nvPicPr>
          <p:cNvPr id="1026" name="Picture 2" descr="The Transformer Model - MachineLearningMastery.com">
            <a:extLst>
              <a:ext uri="{FF2B5EF4-FFF2-40B4-BE49-F238E27FC236}">
                <a16:creationId xmlns:a16="http://schemas.microsoft.com/office/drawing/2014/main" id="{07FE83BA-05E5-7C19-C593-CAB31F3D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2684596"/>
            <a:ext cx="2961957" cy="417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3405"/>
            <a:ext cx="9144000" cy="1153795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of Transformer-based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5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DETR (2020):</a:t>
            </a:r>
            <a:r>
              <a:rPr lang="en-US" dirty="0"/>
              <a:t> First pure Transformer-based model for object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Deformable DETR (2021):</a:t>
            </a:r>
            <a:r>
              <a:rPr lang="en-US" dirty="0"/>
              <a:t> Improved efficiency with deformable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Vision Transformers (</a:t>
            </a:r>
            <a:r>
              <a:rPr lang="en-US" b="1" dirty="0" err="1"/>
              <a:t>ViTs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Efficient DETR:</a:t>
            </a:r>
            <a:r>
              <a:rPr lang="en-US" dirty="0"/>
              <a:t> Combines efficiency with transformer benefits for object detection.</a:t>
            </a:r>
          </a:p>
        </p:txBody>
      </p:sp>
      <p:pic>
        <p:nvPicPr>
          <p:cNvPr id="3074" name="Picture 2" descr="Introduction to Vision Transformer (ViT) | by Yan Xu | Medium">
            <a:extLst>
              <a:ext uri="{FF2B5EF4-FFF2-40B4-BE49-F238E27FC236}">
                <a16:creationId xmlns:a16="http://schemas.microsoft.com/office/drawing/2014/main" id="{C746B845-D807-2B40-BDC6-315E2B96E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/>
          <a:stretch/>
        </p:blipFill>
        <p:spPr bwMode="auto">
          <a:xfrm>
            <a:off x="677242" y="3429000"/>
            <a:ext cx="5230798" cy="215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 brief timeline showing important models in vision (upper) and... |  Download Scientific Diagram">
            <a:extLst>
              <a:ext uri="{FF2B5EF4-FFF2-40B4-BE49-F238E27FC236}">
                <a16:creationId xmlns:a16="http://schemas.microsoft.com/office/drawing/2014/main" id="{E87BA1BC-6DF9-B909-4FC7-B8C9FAE0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62" y="3542202"/>
            <a:ext cx="5612765" cy="19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/>
          <a:lstStyle/>
          <a:p>
            <a:r>
              <a:rPr lang="en-US" dirty="0"/>
              <a:t>Components of Transformer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6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629920" y="174752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Encoder-decoder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Self-attention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Positional encoding</a:t>
            </a:r>
          </a:p>
        </p:txBody>
      </p:sp>
      <p:pic>
        <p:nvPicPr>
          <p:cNvPr id="2" name="Picture 2" descr="The Transformer Model - MachineLearningMastery.com">
            <a:extLst>
              <a:ext uri="{FF2B5EF4-FFF2-40B4-BE49-F238E27FC236}">
                <a16:creationId xmlns:a16="http://schemas.microsoft.com/office/drawing/2014/main" id="{1710904F-3987-A2A6-3962-D823228E0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744" y="1145157"/>
            <a:ext cx="3957637" cy="55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8E3230-1CF3-19F5-949C-31D86EF480D1}"/>
              </a:ext>
            </a:extLst>
          </p:cNvPr>
          <p:cNvSpPr/>
          <p:nvPr/>
        </p:nvSpPr>
        <p:spPr>
          <a:xfrm>
            <a:off x="4426744" y="2306320"/>
            <a:ext cx="3873976" cy="2966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7D7F1-1271-B7A5-B07E-6F1A8B69976B}"/>
              </a:ext>
            </a:extLst>
          </p:cNvPr>
          <p:cNvSpPr/>
          <p:nvPr/>
        </p:nvSpPr>
        <p:spPr>
          <a:xfrm>
            <a:off x="5138413" y="4346084"/>
            <a:ext cx="1116914" cy="65194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3DD5-2DBA-3E18-ABB8-DB06CB3733CA}"/>
              </a:ext>
            </a:extLst>
          </p:cNvPr>
          <p:cNvSpPr/>
          <p:nvPr/>
        </p:nvSpPr>
        <p:spPr>
          <a:xfrm>
            <a:off x="4454452" y="5091502"/>
            <a:ext cx="1641547" cy="65194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Attention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Attention: </a:t>
            </a:r>
            <a:r>
              <a:rPr lang="en-US" dirty="0"/>
              <a:t>Helps to focus on important words in a given input sequence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C62F0-285B-0721-CB90-80B531F8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9" y="2370935"/>
            <a:ext cx="5073381" cy="1358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A203E7-BD33-4141-F742-470DA14FF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360" y="4487065"/>
            <a:ext cx="3982720" cy="7685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052D81A-D7EE-D940-2DCF-6BEA5824689B}"/>
              </a:ext>
            </a:extLst>
          </p:cNvPr>
          <p:cNvSpPr/>
          <p:nvPr/>
        </p:nvSpPr>
        <p:spPr>
          <a:xfrm>
            <a:off x="6929120" y="4704080"/>
            <a:ext cx="914400" cy="3454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5" name="Picture 11" descr="Daenarys Targaryen GIFs - Find &amp; Share on GIPHY">
            <a:extLst>
              <a:ext uri="{FF2B5EF4-FFF2-40B4-BE49-F238E27FC236}">
                <a16:creationId xmlns:a16="http://schemas.microsoft.com/office/drawing/2014/main" id="{BBB88F64-B157-CC30-780A-00751FBC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18" y="5426454"/>
            <a:ext cx="2046802" cy="11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06FFC-2859-FC6E-B5F8-E13331BB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en-PK" smtClean="0"/>
              <a:t>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1328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Self-Attention in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8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Self Attention:</a:t>
            </a:r>
            <a:r>
              <a:rPr lang="en-US" dirty="0"/>
              <a:t> Not relying on the external stimulus as compared to simple attention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get the meaning of the word by paying attention to the context in which it appears.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on words in the same sentence to get the attention.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D8AD5-766B-132D-B2B9-D23F715D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2590683"/>
            <a:ext cx="6449325" cy="83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7E47D-44A6-7C8A-4720-49F4E882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58" y="3555555"/>
            <a:ext cx="2353003" cy="1819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250E3-869A-D3CB-03C6-954836F2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045" y="3722265"/>
            <a:ext cx="2391109" cy="1486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E19FE8-DBA5-6A44-1B12-74D7E07EBA59}"/>
              </a:ext>
            </a:extLst>
          </p:cNvPr>
          <p:cNvCxnSpPr/>
          <p:nvPr/>
        </p:nvCxnSpPr>
        <p:spPr>
          <a:xfrm>
            <a:off x="4907280" y="2915920"/>
            <a:ext cx="182880" cy="772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8AFCBD-3D17-EE24-C350-E3B539F50183}"/>
              </a:ext>
            </a:extLst>
          </p:cNvPr>
          <p:cNvCxnSpPr/>
          <p:nvPr/>
        </p:nvCxnSpPr>
        <p:spPr>
          <a:xfrm>
            <a:off x="7034045" y="3189553"/>
            <a:ext cx="1398755" cy="447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6E9C77-7618-5C87-F36F-F3BA82F9F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1153795"/>
          </a:xfrm>
        </p:spPr>
        <p:txBody>
          <a:bodyPr>
            <a:normAutofit/>
          </a:bodyPr>
          <a:lstStyle/>
          <a:p>
            <a:r>
              <a:rPr lang="en-US" dirty="0"/>
              <a:t>Self-Attention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A759-5F23-639C-7F3C-2F08CC32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69FD3C-0331-4B68-8D41-F67FB0458356}" type="slidenum">
              <a:rPr lang="en-PK" smtClean="0"/>
              <a:pPr/>
              <a:t>9</a:t>
            </a:fld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5938-111B-E167-9E51-8E640DFA879A}"/>
              </a:ext>
            </a:extLst>
          </p:cNvPr>
          <p:cNvSpPr txBox="1"/>
          <p:nvPr/>
        </p:nvSpPr>
        <p:spPr>
          <a:xfrm>
            <a:off x="599440" y="1727200"/>
            <a:ext cx="1061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Self Attention: </a:t>
            </a:r>
            <a:r>
              <a:rPr lang="en-US" dirty="0"/>
              <a:t>The context “ empty account” indicate first word “bank” is finance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the word “river” indicates the second “bank” is a river bank.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D8AD5-766B-132D-B2B9-D23F715D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4419483"/>
            <a:ext cx="6449325" cy="83831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BF866AA8-30AA-766B-6AA6-4481572F9CC5}"/>
              </a:ext>
            </a:extLst>
          </p:cNvPr>
          <p:cNvSpPr/>
          <p:nvPr/>
        </p:nvSpPr>
        <p:spPr>
          <a:xfrm>
            <a:off x="4734560" y="3457172"/>
            <a:ext cx="2956560" cy="1239520"/>
          </a:xfrm>
          <a:prstGeom prst="arc">
            <a:avLst>
              <a:gd name="adj1" fmla="val 9683850"/>
              <a:gd name="adj2" fmla="val 89642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1B27F93-4363-94C8-F296-84667954E236}"/>
              </a:ext>
            </a:extLst>
          </p:cNvPr>
          <p:cNvSpPr/>
          <p:nvPr/>
        </p:nvSpPr>
        <p:spPr>
          <a:xfrm>
            <a:off x="6035039" y="5115560"/>
            <a:ext cx="1197033" cy="838317"/>
          </a:xfrm>
          <a:prstGeom prst="arc">
            <a:avLst>
              <a:gd name="adj1" fmla="val 18348264"/>
              <a:gd name="adj2" fmla="val 133781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B266A9-39BA-3AA4-F061-7F5C5C027F09}"/>
              </a:ext>
            </a:extLst>
          </p:cNvPr>
          <p:cNvSpPr/>
          <p:nvPr/>
        </p:nvSpPr>
        <p:spPr>
          <a:xfrm>
            <a:off x="6939280" y="4419483"/>
            <a:ext cx="1757911" cy="443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35AB70-E888-822E-FDF4-BFE390BD0CED}"/>
              </a:ext>
            </a:extLst>
          </p:cNvPr>
          <p:cNvSpPr/>
          <p:nvPr/>
        </p:nvSpPr>
        <p:spPr>
          <a:xfrm>
            <a:off x="5907924" y="4779760"/>
            <a:ext cx="752649" cy="443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1281</Words>
  <Application>Microsoft Office PowerPoint</Application>
  <PresentationFormat>Widescreen</PresentationFormat>
  <Paragraphs>161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Tw Cen MT</vt:lpstr>
      <vt:lpstr>Office Theme</vt:lpstr>
      <vt:lpstr>PowerPoint Presentation</vt:lpstr>
      <vt:lpstr>Introduction to Vision Transformers</vt:lpstr>
      <vt:lpstr>Why Transformers for Vision</vt:lpstr>
      <vt:lpstr>What are Transformers?</vt:lpstr>
      <vt:lpstr>Evolution of Transformer-based Object Detection</vt:lpstr>
      <vt:lpstr>Components of Transformer</vt:lpstr>
      <vt:lpstr>Attention Mechanism</vt:lpstr>
      <vt:lpstr>Self-Attention in Transformers</vt:lpstr>
      <vt:lpstr>Self-Attention Mechanism</vt:lpstr>
      <vt:lpstr>Positional Encoding</vt:lpstr>
      <vt:lpstr>Vision Transformers</vt:lpstr>
      <vt:lpstr>Vision Transformers</vt:lpstr>
      <vt:lpstr>Vision Transformers</vt:lpstr>
      <vt:lpstr>Positional Encoding</vt:lpstr>
      <vt:lpstr>Transformer Attention Mechanism</vt:lpstr>
      <vt:lpstr>Linear Layer</vt:lpstr>
      <vt:lpstr>Query, Key &amp; Value</vt:lpstr>
      <vt:lpstr>Query, Key &amp; Value</vt:lpstr>
      <vt:lpstr>Query, Key &amp; Value</vt:lpstr>
      <vt:lpstr>Similarity Calculation</vt:lpstr>
      <vt:lpstr>Input to Linear Layers</vt:lpstr>
      <vt:lpstr>Filtered Output</vt:lpstr>
      <vt:lpstr>Significance of Attention filter</vt:lpstr>
      <vt:lpstr>Multi-head Attention</vt:lpstr>
      <vt:lpstr>Advantages</vt:lpstr>
      <vt:lpstr>Challenges</vt:lpstr>
      <vt:lpstr>Applications</vt:lpstr>
      <vt:lpstr>Vit Variants</vt:lpstr>
      <vt:lpstr>Vit Variants</vt:lpstr>
      <vt:lpstr>Vit Variants</vt:lpstr>
      <vt:lpstr>Happy Learning!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Jalal</dc:creator>
  <cp:lastModifiedBy>Ahsan Jalal</cp:lastModifiedBy>
  <cp:revision>1</cp:revision>
  <dcterms:created xsi:type="dcterms:W3CDTF">2024-10-22T06:40:52Z</dcterms:created>
  <dcterms:modified xsi:type="dcterms:W3CDTF">2024-10-22T09:01:23Z</dcterms:modified>
</cp:coreProperties>
</file>